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0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7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04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4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81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4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01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6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74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1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7A16-1DE8-4038-9222-2BEC016304E7}" type="datetimeFigureOut">
              <a:rPr lang="nl-NL" smtClean="0"/>
              <a:t>25-5-2022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73A5-D8FA-477E-8853-E71FC436AF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365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F4C9D-933F-10F9-38DE-D3D007829268}"/>
              </a:ext>
            </a:extLst>
          </p:cNvPr>
          <p:cNvSpPr/>
          <p:nvPr/>
        </p:nvSpPr>
        <p:spPr>
          <a:xfrm>
            <a:off x="-1" y="-82062"/>
            <a:ext cx="12279923" cy="702798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21B-1AAB-AEB4-574C-679F5AB9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" y="681648"/>
            <a:ext cx="12033738" cy="5238506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err="1">
                <a:latin typeface="Consolas" panose="020B0609020204030204" pitchFamily="49" charset="0"/>
              </a:rPr>
              <a:t>What</a:t>
            </a:r>
            <a:r>
              <a:rPr lang="nl-NL" sz="5400" b="1" dirty="0">
                <a:latin typeface="Consolas" panose="020B0609020204030204" pitchFamily="49" charset="0"/>
              </a:rPr>
              <a:t> </a:t>
            </a:r>
            <a:r>
              <a:rPr lang="nl-NL" sz="5400" b="1" dirty="0" err="1">
                <a:latin typeface="Consolas" panose="020B0609020204030204" pitchFamily="49" charset="0"/>
              </a:rPr>
              <a:t>the</a:t>
            </a:r>
            <a:r>
              <a:rPr lang="nl-NL" sz="5400" b="1" dirty="0">
                <a:latin typeface="Consolas" panose="020B0609020204030204" pitchFamily="49" charset="0"/>
              </a:rPr>
              <a:t> Hark is a NURD Talk?</a:t>
            </a:r>
            <a:br>
              <a:rPr lang="nl-NL" sz="6600" b="1" dirty="0">
                <a:latin typeface="Consolas" panose="020B0609020204030204" pitchFamily="49" charset="0"/>
              </a:rPr>
            </a:br>
            <a:r>
              <a:rPr lang="nl-NL" sz="3600" dirty="0" err="1">
                <a:latin typeface="Consolas" panose="020B0609020204030204" pitchFamily="49" charset="0"/>
              </a:rPr>
              <a:t>By</a:t>
            </a:r>
            <a:r>
              <a:rPr lang="nl-NL" sz="3600" dirty="0">
                <a:latin typeface="Consolas" panose="020B0609020204030204" pitchFamily="49" charset="0"/>
              </a:rPr>
              <a:t> </a:t>
            </a:r>
            <a:r>
              <a:rPr lang="nl-NL" sz="3600" dirty="0" err="1">
                <a:latin typeface="Consolas" panose="020B0609020204030204" pitchFamily="49" charset="0"/>
              </a:rPr>
              <a:t>Eis-T</a:t>
            </a:r>
            <a:endParaRPr lang="nl-NL" sz="6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F4C9D-933F-10F9-38DE-D3D007829268}"/>
              </a:ext>
            </a:extLst>
          </p:cNvPr>
          <p:cNvSpPr/>
          <p:nvPr/>
        </p:nvSpPr>
        <p:spPr>
          <a:xfrm>
            <a:off x="-1" y="-82062"/>
            <a:ext cx="12279923" cy="702798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21B-1AAB-AEB4-574C-679F5AB9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solas" panose="020B0609020204030204" pitchFamily="49" charset="0"/>
              </a:rPr>
              <a:t>NURD </a:t>
            </a:r>
            <a:r>
              <a:rPr lang="nl-NL" dirty="0" err="1">
                <a:latin typeface="Consolas" panose="020B0609020204030204" pitchFamily="49" charset="0"/>
              </a:rPr>
              <a:t>Talks</a:t>
            </a:r>
            <a:r>
              <a:rPr lang="nl-NL" dirty="0">
                <a:latin typeface="Consolas" panose="020B0609020204030204" pitchFamily="49" charset="0"/>
              </a:rPr>
              <a:t>: </a:t>
            </a:r>
            <a:r>
              <a:rPr lang="nl-NL" dirty="0" err="1">
                <a:latin typeface="Consolas" panose="020B0609020204030204" pitchFamily="49" charset="0"/>
              </a:rPr>
              <a:t>Why</a:t>
            </a:r>
            <a:r>
              <a:rPr lang="nl-NL" dirty="0"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9AB8-BDEF-3AE5-93E3-138005FB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u="sng" dirty="0" err="1">
                <a:latin typeface="Consolas" panose="020B0609020204030204" pitchFamily="49" charset="0"/>
              </a:rPr>
              <a:t>hear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what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other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lidnemers</a:t>
            </a:r>
            <a:r>
              <a:rPr lang="nl-NL" dirty="0">
                <a:latin typeface="Consolas" panose="020B0609020204030204" pitchFamily="49" charset="0"/>
              </a:rPr>
              <a:t> are up </a:t>
            </a:r>
            <a:r>
              <a:rPr lang="nl-NL" dirty="0" err="1">
                <a:latin typeface="Consolas" panose="020B0609020204030204" pitchFamily="49" charset="0"/>
              </a:rPr>
              <a:t>to</a:t>
            </a:r>
            <a:endParaRPr lang="nl-NL" dirty="0">
              <a:latin typeface="Consolas" panose="020B0609020204030204" pitchFamily="49" charset="0"/>
            </a:endParaRPr>
          </a:p>
          <a:p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u="sng" dirty="0" err="1">
                <a:latin typeface="Consolas" panose="020B0609020204030204" pitchFamily="49" charset="0"/>
              </a:rPr>
              <a:t>learn</a:t>
            </a:r>
            <a:r>
              <a:rPr lang="nl-NL" dirty="0">
                <a:latin typeface="Consolas" panose="020B0609020204030204" pitchFamily="49" charset="0"/>
              </a:rPr>
              <a:t> new NURD stuff</a:t>
            </a:r>
          </a:p>
          <a:p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u="sng" dirty="0">
                <a:latin typeface="Consolas" panose="020B0609020204030204" pitchFamily="49" charset="0"/>
              </a:rPr>
              <a:t>get input </a:t>
            </a:r>
            <a:r>
              <a:rPr lang="nl-NL" dirty="0" err="1">
                <a:latin typeface="Consolas" panose="020B0609020204030204" pitchFamily="49" charset="0"/>
              </a:rPr>
              <a:t>from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everyone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if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your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stuck</a:t>
            </a:r>
            <a:endParaRPr lang="nl-NL" dirty="0">
              <a:latin typeface="Consolas" panose="020B0609020204030204" pitchFamily="49" charset="0"/>
            </a:endParaRPr>
          </a:p>
          <a:p>
            <a:r>
              <a:rPr lang="nl-NL" dirty="0">
                <a:latin typeface="Consolas" panose="020B0609020204030204" pitchFamily="49" charset="0"/>
              </a:rPr>
              <a:t>For </a:t>
            </a:r>
            <a:r>
              <a:rPr lang="nl-NL" u="sng" dirty="0" err="1">
                <a:latin typeface="Consolas" panose="020B0609020204030204" pitchFamily="49" charset="0"/>
              </a:rPr>
              <a:t>fun</a:t>
            </a:r>
            <a:endParaRPr lang="nl-NL" u="sng" dirty="0">
              <a:latin typeface="Consolas" panose="020B0609020204030204" pitchFamily="49" charset="0"/>
            </a:endParaRPr>
          </a:p>
          <a:p>
            <a:endParaRPr lang="nl-NL" dirty="0">
              <a:latin typeface="Consolas" panose="020B0609020204030204" pitchFamily="49" charset="0"/>
            </a:endParaRPr>
          </a:p>
          <a:p>
            <a:endParaRPr lang="nl-NL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dirty="0">
                <a:latin typeface="Consolas" panose="020B0609020204030204" pitchFamily="49" charset="0"/>
              </a:rPr>
              <a:t>For </a:t>
            </a:r>
            <a:r>
              <a:rPr lang="nl-NL" dirty="0" err="1">
                <a:latin typeface="Consolas" panose="020B0609020204030204" pitchFamily="49" charset="0"/>
              </a:rPr>
              <a:t>buzz</a:t>
            </a:r>
            <a:r>
              <a:rPr lang="nl-NL" dirty="0">
                <a:latin typeface="Consolas" panose="020B0609020204030204" pitchFamily="49" charset="0"/>
              </a:rPr>
              <a:t>:</a:t>
            </a:r>
          </a:p>
          <a:p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help </a:t>
            </a:r>
            <a:r>
              <a:rPr lang="nl-NL" dirty="0" err="1">
                <a:latin typeface="Consolas" panose="020B0609020204030204" pitchFamily="49" charset="0"/>
              </a:rPr>
              <a:t>with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documentation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process</a:t>
            </a:r>
            <a:r>
              <a:rPr lang="nl-NL" dirty="0">
                <a:latin typeface="Consolas" panose="020B0609020204030204" pitchFamily="49" charset="0"/>
              </a:rPr>
              <a:t> on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wiki :P </a:t>
            </a:r>
          </a:p>
        </p:txBody>
      </p:sp>
    </p:spTree>
    <p:extLst>
      <p:ext uri="{BB962C8B-B14F-4D97-AF65-F5344CB8AC3E}">
        <p14:creationId xmlns:p14="http://schemas.microsoft.com/office/powerpoint/2010/main" val="40437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F4C9D-933F-10F9-38DE-D3D007829268}"/>
              </a:ext>
            </a:extLst>
          </p:cNvPr>
          <p:cNvSpPr/>
          <p:nvPr/>
        </p:nvSpPr>
        <p:spPr>
          <a:xfrm>
            <a:off x="0" y="-84993"/>
            <a:ext cx="12279923" cy="702798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21B-1AAB-AEB4-574C-679F5AB9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solas" panose="020B0609020204030204" pitchFamily="49" charset="0"/>
              </a:rPr>
              <a:t>NURD </a:t>
            </a:r>
            <a:r>
              <a:rPr lang="nl-NL" dirty="0" err="1">
                <a:latin typeface="Consolas" panose="020B0609020204030204" pitchFamily="49" charset="0"/>
              </a:rPr>
              <a:t>Talks</a:t>
            </a:r>
            <a:r>
              <a:rPr lang="nl-NL" dirty="0">
                <a:latin typeface="Consolas" panose="020B0609020204030204" pitchFamily="49" charset="0"/>
              </a:rPr>
              <a:t>: </a:t>
            </a:r>
            <a:r>
              <a:rPr lang="nl-NL" dirty="0" err="1">
                <a:latin typeface="Consolas" panose="020B0609020204030204" pitchFamily="49" charset="0"/>
              </a:rPr>
              <a:t>What</a:t>
            </a:r>
            <a:r>
              <a:rPr lang="nl-NL" dirty="0">
                <a:latin typeface="Consolas" panose="020B0609020204030204" pitchFamily="49" charset="0"/>
              </a:rPr>
              <a:t>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9AB8-BDEF-3AE5-93E3-138005FB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nsolas" panose="020B0609020204030204" pitchFamily="49" charset="0"/>
              </a:rPr>
              <a:t>Every </a:t>
            </a:r>
            <a:r>
              <a:rPr lang="nl-NL" dirty="0" err="1">
                <a:latin typeface="Consolas" panose="020B0609020204030204" pitchFamily="49" charset="0"/>
              </a:rPr>
              <a:t>two</a:t>
            </a:r>
            <a:r>
              <a:rPr lang="nl-NL" dirty="0">
                <a:latin typeface="Consolas" panose="020B0609020204030204" pitchFamily="49" charset="0"/>
              </a:rPr>
              <a:t> weeks on </a:t>
            </a:r>
            <a:r>
              <a:rPr lang="nl-NL" dirty="0" err="1">
                <a:latin typeface="Consolas" panose="020B0609020204030204" pitchFamily="49" charset="0"/>
              </a:rPr>
              <a:t>wednesday</a:t>
            </a:r>
            <a:endParaRPr lang="nl-NL" dirty="0">
              <a:latin typeface="Consolas" panose="020B0609020204030204" pitchFamily="49" charset="0"/>
            </a:endParaRPr>
          </a:p>
          <a:p>
            <a:r>
              <a:rPr lang="nl-NL" dirty="0" err="1">
                <a:latin typeface="Consolas" panose="020B0609020204030204" pitchFamily="49" charset="0"/>
              </a:rPr>
              <a:t>One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lidnemer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prepares</a:t>
            </a:r>
            <a:r>
              <a:rPr lang="nl-NL" dirty="0">
                <a:latin typeface="Consolas" panose="020B0609020204030204" pitchFamily="49" charset="0"/>
              </a:rPr>
              <a:t> a </a:t>
            </a:r>
            <a:r>
              <a:rPr lang="nl-NL" dirty="0" err="1">
                <a:latin typeface="Consolas" panose="020B0609020204030204" pitchFamily="49" charset="0"/>
              </a:rPr>
              <a:t>presentation</a:t>
            </a:r>
            <a:endParaRPr lang="nl-NL" dirty="0">
              <a:latin typeface="Consolas" panose="020B0609020204030204" pitchFamily="49" charset="0"/>
            </a:endParaRPr>
          </a:p>
          <a:p>
            <a:r>
              <a:rPr lang="nl-NL" dirty="0">
                <a:latin typeface="Consolas" panose="020B0609020204030204" pitchFamily="49" charset="0"/>
              </a:rPr>
              <a:t>It starts at 20.30</a:t>
            </a:r>
          </a:p>
          <a:p>
            <a:r>
              <a:rPr lang="nl-NL" dirty="0">
                <a:latin typeface="Consolas" panose="020B0609020204030204" pitchFamily="49" charset="0"/>
              </a:rPr>
              <a:t>We take a brief break </a:t>
            </a:r>
            <a:r>
              <a:rPr lang="nl-NL" dirty="0" err="1">
                <a:latin typeface="Consolas" panose="020B0609020204030204" pitchFamily="49" charset="0"/>
              </a:rPr>
              <a:t>from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projects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listen, or continue </a:t>
            </a:r>
            <a:r>
              <a:rPr lang="nl-NL" dirty="0" err="1">
                <a:latin typeface="Consolas" panose="020B0609020204030204" pitchFamily="49" charset="0"/>
              </a:rPr>
              <a:t>doing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our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thing</a:t>
            </a:r>
            <a:r>
              <a:rPr lang="nl-NL" dirty="0">
                <a:latin typeface="Consolas" panose="020B0609020204030204" pitchFamily="49" charset="0"/>
              </a:rPr>
              <a:t> a bit more </a:t>
            </a:r>
            <a:r>
              <a:rPr lang="nl-NL" dirty="0" err="1">
                <a:latin typeface="Consolas" panose="020B0609020204030204" pitchFamily="49" charset="0"/>
              </a:rPr>
              <a:t>silently</a:t>
            </a:r>
            <a:endParaRPr lang="nl-NL" dirty="0">
              <a:latin typeface="Consolas" panose="020B0609020204030204" pitchFamily="49" charset="0"/>
            </a:endParaRPr>
          </a:p>
          <a:p>
            <a:r>
              <a:rPr lang="nl-NL" dirty="0" err="1">
                <a:latin typeface="Consolas" panose="020B0609020204030204" pitchFamily="49" charset="0"/>
              </a:rPr>
              <a:t>Aim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for</a:t>
            </a:r>
            <a:r>
              <a:rPr lang="nl-NL" dirty="0">
                <a:latin typeface="Consolas" panose="020B0609020204030204" pitchFamily="49" charset="0"/>
              </a:rPr>
              <a:t> 10, max. 15 minutes</a:t>
            </a:r>
          </a:p>
          <a:p>
            <a:r>
              <a:rPr lang="nl-NL" dirty="0">
                <a:latin typeface="Consolas" panose="020B0609020204030204" pitchFamily="49" charset="0"/>
              </a:rPr>
              <a:t>Presenter </a:t>
            </a:r>
            <a:r>
              <a:rPr lang="nl-NL" dirty="0" err="1">
                <a:latin typeface="Consolas" panose="020B0609020204030204" pitchFamily="49" charset="0"/>
              </a:rPr>
              <a:t>picks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person </a:t>
            </a:r>
            <a:r>
              <a:rPr lang="nl-NL" dirty="0" err="1">
                <a:latin typeface="Consolas" panose="020B0609020204030204" pitchFamily="49" charset="0"/>
              </a:rPr>
              <a:t>giving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next NURD talk</a:t>
            </a:r>
          </a:p>
          <a:p>
            <a:endParaRPr lang="nl-N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F4C9D-933F-10F9-38DE-D3D007829268}"/>
              </a:ext>
            </a:extLst>
          </p:cNvPr>
          <p:cNvSpPr/>
          <p:nvPr/>
        </p:nvSpPr>
        <p:spPr>
          <a:xfrm>
            <a:off x="-1" y="-82062"/>
            <a:ext cx="12279923" cy="702798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21B-1AAB-AEB4-574C-679F5AB9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solas" panose="020B0609020204030204" pitchFamily="49" charset="0"/>
              </a:rPr>
              <a:t>NURD </a:t>
            </a:r>
            <a:r>
              <a:rPr lang="nl-NL" dirty="0" err="1">
                <a:latin typeface="Consolas" panose="020B0609020204030204" pitchFamily="49" charset="0"/>
              </a:rPr>
              <a:t>Talks</a:t>
            </a:r>
            <a:r>
              <a:rPr lang="nl-NL" dirty="0">
                <a:latin typeface="Consolas" panose="020B0609020204030204" pitchFamily="49" charset="0"/>
              </a:rPr>
              <a:t>: </a:t>
            </a:r>
            <a:r>
              <a:rPr lang="nl-NL" dirty="0" err="1">
                <a:latin typeface="Consolas" panose="020B0609020204030204" pitchFamily="49" charset="0"/>
              </a:rPr>
              <a:t>What</a:t>
            </a:r>
            <a:r>
              <a:rPr lang="nl-NL" dirty="0">
                <a:latin typeface="Consolas" panose="020B0609020204030204" pitchFamily="49" charset="0"/>
              </a:rPr>
              <a:t>?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9AB8-BDEF-3AE5-93E3-138005FB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nsolas" panose="020B0609020204030204" pitchFamily="49" charset="0"/>
              </a:rPr>
              <a:t>Keep </a:t>
            </a:r>
            <a:r>
              <a:rPr lang="nl-NL" dirty="0" err="1">
                <a:latin typeface="Consolas" panose="020B0609020204030204" pitchFamily="49" charset="0"/>
              </a:rPr>
              <a:t>it</a:t>
            </a:r>
            <a:r>
              <a:rPr lang="nl-NL" dirty="0">
                <a:latin typeface="Consolas" panose="020B0609020204030204" pitchFamily="49" charset="0"/>
              </a:rPr>
              <a:t> relevant </a:t>
            </a:r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NURDspace</a:t>
            </a:r>
            <a:endParaRPr lang="nl-NL" dirty="0">
              <a:latin typeface="Consolas" panose="020B0609020204030204" pitchFamily="49" charset="0"/>
            </a:endParaRPr>
          </a:p>
          <a:p>
            <a:pPr lvl="1"/>
            <a:r>
              <a:rPr lang="nl-NL" dirty="0" err="1">
                <a:latin typeface="Consolas" panose="020B0609020204030204" pitchFamily="49" charset="0"/>
              </a:rPr>
              <a:t>Projects</a:t>
            </a:r>
            <a:r>
              <a:rPr lang="nl-NL" dirty="0">
                <a:latin typeface="Consolas" panose="020B0609020204030204" pitchFamily="49" charset="0"/>
              </a:rPr>
              <a:t>, tools, </a:t>
            </a:r>
            <a:r>
              <a:rPr lang="nl-NL" dirty="0" err="1">
                <a:latin typeface="Consolas" panose="020B0609020204030204" pitchFamily="49" charset="0"/>
              </a:rPr>
              <a:t>techniques</a:t>
            </a:r>
            <a:r>
              <a:rPr lang="nl-NL" dirty="0">
                <a:latin typeface="Consolas" panose="020B0609020204030204" pitchFamily="49" charset="0"/>
              </a:rPr>
              <a:t>, </a:t>
            </a:r>
            <a:r>
              <a:rPr lang="nl-NL" dirty="0" err="1">
                <a:latin typeface="Consolas" panose="020B0609020204030204" pitchFamily="49" charset="0"/>
              </a:rPr>
              <a:t>airfryer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recepies</a:t>
            </a:r>
            <a:r>
              <a:rPr lang="nl-NL" dirty="0">
                <a:latin typeface="Consolas" panose="020B0609020204030204" pitchFamily="49" charset="0"/>
              </a:rPr>
              <a:t>, </a:t>
            </a:r>
            <a:r>
              <a:rPr lang="nl-NL" dirty="0" err="1">
                <a:latin typeface="Consolas" panose="020B0609020204030204" pitchFamily="49" charset="0"/>
              </a:rPr>
              <a:t>everything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NURDy</a:t>
            </a:r>
            <a:endParaRPr lang="nl-NL" dirty="0">
              <a:latin typeface="Consolas" panose="020B0609020204030204" pitchFamily="49" charset="0"/>
            </a:endParaRPr>
          </a:p>
          <a:p>
            <a:pPr lvl="1"/>
            <a:r>
              <a:rPr lang="nl-NL" dirty="0" err="1">
                <a:latin typeface="Consolas" panose="020B0609020204030204" pitchFamily="49" charset="0"/>
              </a:rPr>
              <a:t>Discouraged</a:t>
            </a:r>
            <a:r>
              <a:rPr lang="nl-NL" dirty="0">
                <a:latin typeface="Consolas" panose="020B0609020204030204" pitchFamily="49" charset="0"/>
              </a:rPr>
              <a:t>: </a:t>
            </a:r>
            <a:r>
              <a:rPr lang="nl-NL" dirty="0" err="1">
                <a:latin typeface="Consolas" panose="020B0609020204030204" pitchFamily="49" charset="0"/>
              </a:rPr>
              <a:t>purely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political</a:t>
            </a:r>
            <a:r>
              <a:rPr lang="nl-NL" dirty="0">
                <a:latin typeface="Consolas" panose="020B0609020204030204" pitchFamily="49" charset="0"/>
              </a:rPr>
              <a:t> or </a:t>
            </a:r>
            <a:r>
              <a:rPr lang="nl-NL" dirty="0" err="1">
                <a:latin typeface="Consolas" panose="020B0609020204030204" pitchFamily="49" charset="0"/>
              </a:rPr>
              <a:t>philosophical</a:t>
            </a:r>
            <a:r>
              <a:rPr lang="nl-NL" dirty="0">
                <a:latin typeface="Consolas" panose="020B0609020204030204" pitchFamily="49" charset="0"/>
              </a:rPr>
              <a:t> topics, </a:t>
            </a:r>
            <a:r>
              <a:rPr lang="nl-NL" dirty="0" err="1">
                <a:latin typeface="Consolas" panose="020B0609020204030204" pitchFamily="49" charset="0"/>
              </a:rPr>
              <a:t>just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showing</a:t>
            </a:r>
            <a:r>
              <a:rPr lang="nl-NL" dirty="0">
                <a:latin typeface="Consolas" panose="020B0609020204030204" pitchFamily="49" charset="0"/>
              </a:rPr>
              <a:t> pictures of </a:t>
            </a:r>
            <a:r>
              <a:rPr lang="nl-NL" dirty="0" err="1">
                <a:latin typeface="Consolas" panose="020B0609020204030204" pitchFamily="49" charset="0"/>
              </a:rPr>
              <a:t>your</a:t>
            </a:r>
            <a:r>
              <a:rPr lang="nl-NL" dirty="0">
                <a:latin typeface="Consolas" panose="020B0609020204030204" pitchFamily="49" charset="0"/>
              </a:rPr>
              <a:t> pets/</a:t>
            </a:r>
            <a:r>
              <a:rPr lang="nl-NL" dirty="0" err="1">
                <a:latin typeface="Consolas" panose="020B0609020204030204" pitchFamily="49" charset="0"/>
              </a:rPr>
              <a:t>kids</a:t>
            </a:r>
            <a:r>
              <a:rPr lang="nl-NL" dirty="0">
                <a:latin typeface="Consolas" panose="020B0609020204030204" pitchFamily="49" charset="0"/>
              </a:rPr>
              <a:t> or </a:t>
            </a:r>
            <a:r>
              <a:rPr lang="nl-NL" dirty="0" err="1">
                <a:latin typeface="Consolas" panose="020B0609020204030204" pitchFamily="49" charset="0"/>
              </a:rPr>
              <a:t>waifu</a:t>
            </a:r>
            <a:endParaRPr lang="nl-NL" dirty="0">
              <a:latin typeface="Consolas" panose="020B0609020204030204" pitchFamily="49" charset="0"/>
            </a:endParaRPr>
          </a:p>
          <a:p>
            <a:endParaRPr lang="nl-NL" dirty="0">
              <a:latin typeface="Consolas" panose="020B0609020204030204" pitchFamily="49" charset="0"/>
            </a:endParaRPr>
          </a:p>
          <a:p>
            <a:r>
              <a:rPr lang="nl-NL" dirty="0">
                <a:latin typeface="Consolas" panose="020B0609020204030204" pitchFamily="49" charset="0"/>
              </a:rPr>
              <a:t>English or Dutch, </a:t>
            </a:r>
            <a:r>
              <a:rPr lang="nl-NL" dirty="0" err="1">
                <a:latin typeface="Consolas" panose="020B0609020204030204" pitchFamily="49" charset="0"/>
              </a:rPr>
              <a:t>it’s</a:t>
            </a:r>
            <a:r>
              <a:rPr lang="nl-NL" dirty="0">
                <a:latin typeface="Consolas" panose="020B0609020204030204" pitchFamily="49" charset="0"/>
              </a:rPr>
              <a:t> up </a:t>
            </a:r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you</a:t>
            </a:r>
            <a:r>
              <a:rPr lang="nl-NL" dirty="0">
                <a:latin typeface="Consolas" panose="020B0609020204030204" pitchFamily="49" charset="0"/>
              </a:rPr>
              <a:t>.</a:t>
            </a:r>
          </a:p>
          <a:p>
            <a:r>
              <a:rPr lang="nl-NL" dirty="0" err="1">
                <a:latin typeface="Consolas" panose="020B0609020204030204" pitchFamily="49" charset="0"/>
              </a:rPr>
              <a:t>Weird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Powerpoint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animations</a:t>
            </a:r>
            <a:r>
              <a:rPr lang="nl-NL" dirty="0">
                <a:latin typeface="Consolas" panose="020B0609020204030204" pitchFamily="49" charset="0"/>
              </a:rPr>
              <a:t> are </a:t>
            </a:r>
            <a:r>
              <a:rPr lang="nl-NL" dirty="0" err="1">
                <a:latin typeface="Consolas" panose="020B0609020204030204" pitchFamily="49" charset="0"/>
              </a:rPr>
              <a:t>encouraged</a:t>
            </a:r>
            <a:endParaRPr lang="nl-NL" dirty="0">
              <a:latin typeface="Consolas" panose="020B0609020204030204" pitchFamily="49" charset="0"/>
            </a:endParaRPr>
          </a:p>
          <a:p>
            <a:r>
              <a:rPr lang="nl-NL" dirty="0">
                <a:latin typeface="Consolas" panose="020B0609020204030204" pitchFamily="49" charset="0"/>
              </a:rPr>
              <a:t>Start </a:t>
            </a:r>
            <a:r>
              <a:rPr lang="nl-NL" dirty="0" err="1">
                <a:latin typeface="Consolas" panose="020B0609020204030204" pitchFamily="49" charset="0"/>
              </a:rPr>
              <a:t>somewhere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familiar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before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going</a:t>
            </a:r>
            <a:r>
              <a:rPr lang="nl-NL" dirty="0">
                <a:latin typeface="Consolas" panose="020B0609020204030204" pitchFamily="49" charset="0"/>
              </a:rPr>
              <a:t> in </a:t>
            </a:r>
            <a:r>
              <a:rPr lang="nl-NL" dirty="0" err="1">
                <a:latin typeface="Consolas" panose="020B0609020204030204" pitchFamily="49" charset="0"/>
              </a:rPr>
              <a:t>depth</a:t>
            </a:r>
            <a:endParaRPr lang="nl-NL" dirty="0">
              <a:latin typeface="Consolas" panose="020B0609020204030204" pitchFamily="49" charset="0"/>
            </a:endParaRPr>
          </a:p>
          <a:p>
            <a:endParaRPr lang="nl-NL" dirty="0">
              <a:latin typeface="Consolas" panose="020B0609020204030204" pitchFamily="49" charset="0"/>
            </a:endParaRPr>
          </a:p>
          <a:p>
            <a:endParaRPr lang="nl-NL" dirty="0">
              <a:latin typeface="Consolas" panose="020B0609020204030204" pitchFamily="49" charset="0"/>
            </a:endParaRPr>
          </a:p>
          <a:p>
            <a:endParaRPr lang="nl-N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F4C9D-933F-10F9-38DE-D3D007829268}"/>
              </a:ext>
            </a:extLst>
          </p:cNvPr>
          <p:cNvSpPr/>
          <p:nvPr/>
        </p:nvSpPr>
        <p:spPr>
          <a:xfrm>
            <a:off x="-1" y="-82062"/>
            <a:ext cx="12279923" cy="702798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21B-1AAB-AEB4-574C-679F5AB9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nsolas" panose="020B0609020204030204" pitchFamily="49" charset="0"/>
              </a:rPr>
              <a:t>NURD </a:t>
            </a:r>
            <a:r>
              <a:rPr lang="nl-NL" dirty="0" err="1">
                <a:latin typeface="Consolas" panose="020B0609020204030204" pitchFamily="49" charset="0"/>
              </a:rPr>
              <a:t>Talks</a:t>
            </a:r>
            <a:r>
              <a:rPr lang="nl-NL" dirty="0">
                <a:latin typeface="Consolas" panose="020B0609020204030204" pitchFamily="49" charset="0"/>
              </a:rPr>
              <a:t>: </a:t>
            </a:r>
            <a:r>
              <a:rPr lang="nl-NL" dirty="0" err="1">
                <a:latin typeface="Consolas" panose="020B0609020204030204" pitchFamily="49" charset="0"/>
              </a:rPr>
              <a:t>Also</a:t>
            </a:r>
            <a:endParaRPr lang="nl-NL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9AB8-BDEF-3AE5-93E3-138005FB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Consolas" panose="020B0609020204030204" pitchFamily="49" charset="0"/>
              </a:rPr>
              <a:t>After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applause</a:t>
            </a:r>
            <a:r>
              <a:rPr lang="nl-NL" dirty="0">
                <a:latin typeface="Consolas" panose="020B0609020204030204" pitchFamily="49" charset="0"/>
              </a:rPr>
              <a:t>: keep </a:t>
            </a:r>
            <a:r>
              <a:rPr lang="nl-NL" dirty="0" err="1">
                <a:latin typeface="Consolas" panose="020B0609020204030204" pitchFamily="49" charset="0"/>
              </a:rPr>
              <a:t>discussing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topic or get back </a:t>
            </a:r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whatever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you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did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before</a:t>
            </a:r>
            <a:r>
              <a:rPr lang="nl-NL" dirty="0">
                <a:latin typeface="Consolas" panose="020B0609020204030204" pitchFamily="49" charset="0"/>
              </a:rPr>
              <a:t>.</a:t>
            </a:r>
          </a:p>
          <a:p>
            <a:endParaRPr lang="nl-NL" dirty="0">
              <a:latin typeface="Consolas" panose="020B0609020204030204" pitchFamily="49" charset="0"/>
            </a:endParaRPr>
          </a:p>
          <a:p>
            <a:r>
              <a:rPr lang="nl-NL" dirty="0">
                <a:latin typeface="Consolas" panose="020B0609020204030204" pitchFamily="49" charset="0"/>
              </a:rPr>
              <a:t>Just want </a:t>
            </a:r>
            <a:r>
              <a:rPr lang="nl-NL" dirty="0" err="1">
                <a:latin typeface="Consolas" panose="020B0609020204030204" pitchFamily="49" charset="0"/>
              </a:rPr>
              <a:t>to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try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it</a:t>
            </a:r>
            <a:r>
              <a:rPr lang="nl-NL" dirty="0">
                <a:latin typeface="Consolas" panose="020B0609020204030204" pitchFamily="49" charset="0"/>
              </a:rPr>
              <a:t> out, 4 – 5 </a:t>
            </a:r>
            <a:r>
              <a:rPr lang="nl-NL" dirty="0" err="1">
                <a:latin typeface="Consolas" panose="020B0609020204030204" pitchFamily="49" charset="0"/>
              </a:rPr>
              <a:t>times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and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see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if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this</a:t>
            </a:r>
            <a:r>
              <a:rPr lang="nl-NL" dirty="0">
                <a:latin typeface="Consolas" panose="020B0609020204030204" pitchFamily="49" charset="0"/>
              </a:rPr>
              <a:t> is </a:t>
            </a:r>
            <a:r>
              <a:rPr lang="nl-NL" dirty="0" err="1">
                <a:latin typeface="Consolas" panose="020B0609020204030204" pitchFamily="49" charset="0"/>
              </a:rPr>
              <a:t>something</a:t>
            </a:r>
            <a:r>
              <a:rPr lang="nl-NL" dirty="0">
                <a:latin typeface="Consolas" panose="020B0609020204030204" pitchFamily="49" charset="0"/>
              </a:rPr>
              <a:t> we like</a:t>
            </a:r>
          </a:p>
        </p:txBody>
      </p:sp>
    </p:spTree>
    <p:extLst>
      <p:ext uri="{BB962C8B-B14F-4D97-AF65-F5344CB8AC3E}">
        <p14:creationId xmlns:p14="http://schemas.microsoft.com/office/powerpoint/2010/main" val="26971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F4C9D-933F-10F9-38DE-D3D007829268}"/>
              </a:ext>
            </a:extLst>
          </p:cNvPr>
          <p:cNvSpPr/>
          <p:nvPr/>
        </p:nvSpPr>
        <p:spPr>
          <a:xfrm>
            <a:off x="-1" y="-82062"/>
            <a:ext cx="12279923" cy="702798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21B-1AAB-AEB4-574C-679F5AB9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F</a:t>
            </a:r>
            <a:r>
              <a:rPr lang="nl-NL" dirty="0" err="1">
                <a:latin typeface="Consolas" panose="020B0609020204030204" pitchFamily="49" charset="0"/>
              </a:rPr>
              <a:t>eedback</a:t>
            </a:r>
            <a:endParaRPr lang="nl-NL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9AB8-BDEF-3AE5-93E3-138005FB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nsolas" panose="020B0609020204030204" pitchFamily="49" charset="0"/>
              </a:rPr>
              <a:t>How </a:t>
            </a:r>
            <a:r>
              <a:rPr lang="nl-NL" dirty="0" err="1">
                <a:latin typeface="Consolas" panose="020B0609020204030204" pitchFamily="49" charset="0"/>
              </a:rPr>
              <a:t>can</a:t>
            </a:r>
            <a:r>
              <a:rPr lang="nl-NL" dirty="0">
                <a:latin typeface="Consolas" panose="020B0609020204030204" pitchFamily="49" charset="0"/>
              </a:rPr>
              <a:t> we </a:t>
            </a:r>
            <a:r>
              <a:rPr lang="nl-NL" dirty="0" err="1">
                <a:latin typeface="Consolas" panose="020B0609020204030204" pitchFamily="49" charset="0"/>
              </a:rPr>
              <a:t>improve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upon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this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idea</a:t>
            </a:r>
            <a:r>
              <a:rPr lang="nl-NL" dirty="0">
                <a:latin typeface="Consolas" panose="020B0609020204030204" pitchFamily="49" charset="0"/>
              </a:rPr>
              <a:t>? </a:t>
            </a:r>
          </a:p>
          <a:p>
            <a:r>
              <a:rPr lang="nl-NL" dirty="0" err="1">
                <a:latin typeface="Consolas" panose="020B0609020204030204" pitchFamily="49" charset="0"/>
              </a:rPr>
              <a:t>Also</a:t>
            </a:r>
            <a:r>
              <a:rPr lang="nl-NL" dirty="0">
                <a:latin typeface="Consolas" panose="020B0609020204030204" pitchFamily="49" charset="0"/>
              </a:rPr>
              <a:t>, </a:t>
            </a:r>
            <a:r>
              <a:rPr lang="nl-NL" dirty="0" err="1">
                <a:latin typeface="Consolas" panose="020B0609020204030204" pitchFamily="49" charset="0"/>
              </a:rPr>
              <a:t>If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idea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sucks</a:t>
            </a:r>
            <a:r>
              <a:rPr lang="nl-NL" dirty="0">
                <a:latin typeface="Consolas" panose="020B0609020204030204" pitchFamily="49" charset="0"/>
              </a:rPr>
              <a:t>, </a:t>
            </a:r>
            <a:r>
              <a:rPr lang="nl-NL" dirty="0" err="1">
                <a:latin typeface="Consolas" panose="020B0609020204030204" pitchFamily="49" charset="0"/>
              </a:rPr>
              <a:t>please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tell</a:t>
            </a:r>
            <a:r>
              <a:rPr lang="nl-NL" dirty="0">
                <a:latin typeface="Consolas" panose="020B0609020204030204" pitchFamily="49" charset="0"/>
              </a:rPr>
              <a:t> me </a:t>
            </a:r>
            <a:r>
              <a:rPr lang="nl-NL" dirty="0" err="1">
                <a:latin typeface="Consolas" panose="020B0609020204030204" pitchFamily="49" charset="0"/>
              </a:rPr>
              <a:t>after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the</a:t>
            </a:r>
            <a:r>
              <a:rPr lang="nl-NL" dirty="0">
                <a:latin typeface="Consolas" panose="020B0609020204030204" pitchFamily="49" charset="0"/>
              </a:rPr>
              <a:t> </a:t>
            </a:r>
            <a:r>
              <a:rPr lang="nl-NL" dirty="0" err="1">
                <a:latin typeface="Consolas" panose="020B0609020204030204" pitchFamily="49" charset="0"/>
              </a:rPr>
              <a:t>presentation</a:t>
            </a:r>
            <a:endParaRPr lang="nl-N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F0645A-9E25-A20F-144C-86CD69B88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8368"/>
            <a:ext cx="10515600" cy="40695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1AEFF-9C27-73AC-9E0F-E7B475DF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90" y="3709747"/>
            <a:ext cx="10515600" cy="1325563"/>
          </a:xfrm>
        </p:spPr>
        <p:txBody>
          <a:bodyPr/>
          <a:lstStyle/>
          <a:p>
            <a:r>
              <a:rPr lang="en-GB" dirty="0">
                <a:latin typeface="Gadugi" panose="020B0502040204020203" pitchFamily="34" charset="0"/>
                <a:ea typeface="Gadugi" panose="020B0502040204020203" pitchFamily="34" charset="0"/>
              </a:rPr>
              <a:t>HARK worth spreading</a:t>
            </a:r>
            <a:endParaRPr lang="nl-NL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241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Gadugi</vt:lpstr>
      <vt:lpstr>Office Theme</vt:lpstr>
      <vt:lpstr>What the Hark is a NURD Talk? By Eis-T</vt:lpstr>
      <vt:lpstr>NURD Talks: Why?</vt:lpstr>
      <vt:lpstr>NURD Talks: What? (1/2)</vt:lpstr>
      <vt:lpstr>NURD Talks: What? (2/2)</vt:lpstr>
      <vt:lpstr>NURD Talks: Also</vt:lpstr>
      <vt:lpstr>Feedback</vt:lpstr>
      <vt:lpstr>HARK worth spreading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a NURD Talk? By Eis-T</dc:title>
  <dc:creator>E-J van Oosten</dc:creator>
  <cp:lastModifiedBy>E-J van Oosten</cp:lastModifiedBy>
  <cp:revision>4</cp:revision>
  <dcterms:created xsi:type="dcterms:W3CDTF">2022-05-25T10:33:28Z</dcterms:created>
  <dcterms:modified xsi:type="dcterms:W3CDTF">2022-05-25T17:09:09Z</dcterms:modified>
</cp:coreProperties>
</file>